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5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5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4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8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3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8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5CAE9-CC99-504A-BEA8-8536C8D777B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C4CFB-66DA-8C42-A89A-3975730BDCC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ungnetwork_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94" y="5493203"/>
            <a:ext cx="2426306" cy="136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t.org/smoking/paige-bentley-quit-smoking/" TargetMode="External"/><Relationship Id="rId4" Type="http://schemas.openxmlformats.org/officeDocument/2006/relationships/hyperlink" Target="https://www.ket.org/smoking/selena-coomer-quit-smokin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ket.org/smoking/ken-kurtz-quit-smokin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Barriers to Tobacco Treatment Workgroups: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Health Professionals and Consumers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R. Knight, </a:t>
            </a:r>
            <a:r>
              <a:rPr lang="en-US" dirty="0" err="1" smtClean="0"/>
              <a:t>DrPH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Kentucky Cancer Consortium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4693"/>
          </a:xfrm>
        </p:spPr>
        <p:txBody>
          <a:bodyPr/>
          <a:lstStyle/>
          <a:p>
            <a:r>
              <a:rPr lang="en-US" dirty="0" smtClean="0"/>
              <a:t>No need to re-create new materials (written)</a:t>
            </a:r>
          </a:p>
          <a:p>
            <a:r>
              <a:rPr lang="en-US" dirty="0" smtClean="0"/>
              <a:t>Organize and strategize how to get existing resources to health professionals</a:t>
            </a:r>
          </a:p>
          <a:p>
            <a:pPr lvl="1"/>
            <a:r>
              <a:rPr lang="en-US" dirty="0" smtClean="0"/>
              <a:t>Better identify the needs</a:t>
            </a:r>
          </a:p>
          <a:p>
            <a:pPr lvl="2"/>
            <a:r>
              <a:rPr lang="en-US" dirty="0" smtClean="0"/>
              <a:t>Which professionals?</a:t>
            </a:r>
          </a:p>
          <a:p>
            <a:pPr lvl="2"/>
            <a:r>
              <a:rPr lang="en-US" dirty="0" smtClean="0"/>
              <a:t>Which geographic areas of KY?</a:t>
            </a:r>
          </a:p>
          <a:p>
            <a:pPr lvl="1"/>
            <a:r>
              <a:rPr lang="en-US" dirty="0" smtClean="0"/>
              <a:t>Strategize on how to reach those that have the greatest needs</a:t>
            </a:r>
          </a:p>
          <a:p>
            <a:pPr lvl="2"/>
            <a:r>
              <a:rPr lang="en-US" dirty="0"/>
              <a:t>Through Insurance companies?</a:t>
            </a:r>
          </a:p>
          <a:p>
            <a:pPr lvl="2"/>
            <a:r>
              <a:rPr lang="en-US" dirty="0"/>
              <a:t>Provider networks and associations?</a:t>
            </a:r>
          </a:p>
        </p:txBody>
      </p:sp>
    </p:spTree>
    <p:extLst>
      <p:ext uri="{BB962C8B-B14F-4D97-AF65-F5344CB8AC3E}">
        <p14:creationId xmlns:p14="http://schemas.microsoft.com/office/powerpoint/2010/main" val="332919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7-10-18 at 12.54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4" y="97891"/>
            <a:ext cx="8900299" cy="667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4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7-10-18 at 12.56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240"/>
            <a:ext cx="9144000" cy="635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3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930"/>
            <a:ext cx="8229600" cy="4913211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So many resources available, it’s difficult to know what to recommend or how to organize it in a way that is most helpful to </a:t>
            </a:r>
            <a:r>
              <a:rPr lang="en-US" dirty="0" smtClean="0"/>
              <a:t>consumers</a:t>
            </a:r>
          </a:p>
          <a:p>
            <a:pPr marL="742950" lvl="2" indent="-342900"/>
            <a:r>
              <a:rPr lang="en-US" dirty="0" smtClean="0"/>
              <a:t>Coalition for a Smoke-free Tomorrow</a:t>
            </a:r>
          </a:p>
          <a:p>
            <a:pPr marL="742950" lvl="2" indent="-342900"/>
            <a:r>
              <a:rPr lang="en-US" dirty="0" smtClean="0"/>
              <a:t>KCP Plan to Be Tobacco Free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Kick it Kentucky! (September 25-30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Need to develop and/or collect stories in KY from people who have successfully </a:t>
            </a:r>
            <a:r>
              <a:rPr lang="en-US" dirty="0" smtClean="0"/>
              <a:t>quit</a:t>
            </a:r>
          </a:p>
          <a:p>
            <a:pPr marL="742950" lvl="2" indent="-342900"/>
            <a:r>
              <a:rPr lang="en-US" dirty="0" smtClean="0"/>
              <a:t>Particularly video</a:t>
            </a:r>
          </a:p>
          <a:p>
            <a:pPr marL="742950" lvl="2" indent="-342900"/>
            <a:r>
              <a:rPr lang="en-US" dirty="0" smtClean="0"/>
              <a:t>KET Videos/Documentary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Need </a:t>
            </a:r>
            <a:r>
              <a:rPr lang="en-US" dirty="0"/>
              <a:t>to evaluate the success of the cessation bill </a:t>
            </a:r>
            <a:endParaRPr lang="en-US" sz="2400" dirty="0" smtClean="0"/>
          </a:p>
          <a:p>
            <a:pPr marL="742950" lvl="2" indent="-342900"/>
            <a:r>
              <a:rPr lang="en-US" dirty="0" smtClean="0"/>
              <a:t>KY </a:t>
            </a:r>
            <a:r>
              <a:rPr lang="en-US" dirty="0"/>
              <a:t>Voices for Health is tracking data, but not a full scale </a:t>
            </a:r>
            <a:r>
              <a:rPr lang="en-US" dirty="0" smtClean="0"/>
              <a:t>evaluation</a:t>
            </a:r>
            <a:endParaRPr lang="en-US" sz="1600" dirty="0" smtClean="0"/>
          </a:p>
          <a:p>
            <a:pPr marL="742950" lvl="2" indent="-342900"/>
            <a:r>
              <a:rPr lang="en-US" dirty="0" smtClean="0"/>
              <a:t>May </a:t>
            </a:r>
            <a:r>
              <a:rPr lang="en-US" dirty="0"/>
              <a:t>need to look at qualitative interviews, continuing barriers, etc.</a:t>
            </a:r>
            <a:endParaRPr lang="en-US" sz="2000" dirty="0"/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pPr marL="342900" lvl="1" indent="-342900">
              <a:buFont typeface="Arial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KET and Profiles of Former Smokers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Ken Kurtz, </a:t>
            </a:r>
            <a:r>
              <a:rPr lang="en-US" dirty="0" smtClean="0">
                <a:hlinkClick r:id="rId2"/>
              </a:rPr>
              <a:t>https://www.ket.org/smoking/ken-kurtz-quit-smoking/</a:t>
            </a:r>
            <a:endParaRPr lang="en-US" dirty="0" smtClean="0"/>
          </a:p>
          <a:p>
            <a:r>
              <a:rPr lang="en-US" dirty="0" smtClean="0"/>
              <a:t>Paige Bentley, </a:t>
            </a:r>
            <a:r>
              <a:rPr lang="en-US" dirty="0" smtClean="0">
                <a:hlinkClick r:id="rId3"/>
              </a:rPr>
              <a:t>https://www.ket.org/smoking/paige-bentley-quit-smoking/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Selena </a:t>
            </a:r>
            <a:r>
              <a:rPr lang="en-US" dirty="0" err="1" smtClean="0"/>
              <a:t>Coomer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https://www.ket.org/smoking/selena-coomer-quit-smoking/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621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KET</a:t>
            </a:r>
            <a:r>
              <a:rPr lang="en-US" smtClean="0"/>
              <a:t>- Teresa Day</a:t>
            </a:r>
            <a:endParaRPr lang="en-US" dirty="0" smtClean="0"/>
          </a:p>
          <a:p>
            <a:pPr lvl="1"/>
            <a:r>
              <a:rPr lang="en-US" dirty="0" smtClean="0"/>
              <a:t>Additional Videos</a:t>
            </a:r>
          </a:p>
          <a:p>
            <a:pPr lvl="1"/>
            <a:r>
              <a:rPr lang="en-US" dirty="0" smtClean="0"/>
              <a:t>Documentary</a:t>
            </a:r>
          </a:p>
          <a:p>
            <a:r>
              <a:rPr lang="en-US" dirty="0" smtClean="0"/>
              <a:t>Tobacco Treatment Health Professionals Workgroup</a:t>
            </a:r>
          </a:p>
          <a:p>
            <a:r>
              <a:rPr lang="en-US" dirty="0" smtClean="0"/>
              <a:t>Tobacco Treatment Consumers Workgroup</a:t>
            </a:r>
          </a:p>
        </p:txBody>
      </p:sp>
    </p:spTree>
    <p:extLst>
      <p:ext uri="{BB962C8B-B14F-4D97-AF65-F5344CB8AC3E}">
        <p14:creationId xmlns:p14="http://schemas.microsoft.com/office/powerpoint/2010/main" val="173254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261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Reducing Barriers to Tobacco Treatment Workgroups:  Health Professionals and Consumers</vt:lpstr>
      <vt:lpstr>Health Professionals</vt:lpstr>
      <vt:lpstr>PowerPoint Presentation</vt:lpstr>
      <vt:lpstr>PowerPoint Presentation</vt:lpstr>
      <vt:lpstr>Consumers</vt:lpstr>
      <vt:lpstr>KET and Profiles of Former Smokers</vt:lpstr>
      <vt:lpstr>Discussion and 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Knight</dc:creator>
  <cp:lastModifiedBy>Jennifer Knight</cp:lastModifiedBy>
  <cp:revision>7</cp:revision>
  <dcterms:created xsi:type="dcterms:W3CDTF">2017-10-18T17:44:55Z</dcterms:created>
  <dcterms:modified xsi:type="dcterms:W3CDTF">2017-10-23T16:35:50Z</dcterms:modified>
</cp:coreProperties>
</file>