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63EDD3-7999-479E-9319-26AEB45EB70D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8EA9DC-B02D-44A2-AF34-1B6FCB5E026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forward.com/despite-student-lobbying-efforts-move-to-ban-smoking-fails-to-generate-support-in-grayson-county/" TargetMode="External"/><Relationship Id="rId2" Type="http://schemas.openxmlformats.org/officeDocument/2006/relationships/hyperlink" Target="http://www.gcnewsgazette.com/author/englewoodindependent-2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cnewsgazette.com/news/7189/clarkson-passes-smoking-ban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2590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Kentucky Cancer Consortium</a:t>
            </a:r>
            <a:br>
              <a:rPr lang="en-US" sz="4400" dirty="0" smtClean="0">
                <a:solidFill>
                  <a:srgbClr val="FFFF00"/>
                </a:solidFill>
                <a:latin typeface="+mn-lt"/>
              </a:rPr>
            </a:br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Lung Cancer Network</a:t>
            </a:r>
            <a:br>
              <a:rPr lang="en-US" sz="4400" dirty="0" smtClean="0">
                <a:solidFill>
                  <a:srgbClr val="FFFF00"/>
                </a:solidFill>
                <a:latin typeface="+mn-lt"/>
              </a:rPr>
            </a:br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October 24, 2017</a:t>
            </a:r>
            <a:endParaRPr lang="en-US" sz="4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85800"/>
            <a:ext cx="7772400" cy="914400"/>
          </a:xfrm>
        </p:spPr>
        <p:txBody>
          <a:bodyPr/>
          <a:lstStyle/>
          <a:p>
            <a:r>
              <a:rPr lang="en-US" sz="4800" u="sng" dirty="0" smtClean="0">
                <a:solidFill>
                  <a:srgbClr val="FFFF00"/>
                </a:solidFill>
                <a:latin typeface="+mn-lt"/>
              </a:rPr>
              <a:t>Public Support</a:t>
            </a:r>
            <a:endParaRPr lang="en-US" sz="4800" u="sng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82880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Local Smoking Survey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Social Media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Letters to Editor/Print Ads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Medical Staff/Local Endorsements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School System Involvement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Elected Official Champion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Booklet of Facts/Statistics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 Calling/Email Campaign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  Kentucky Center for Smoke Free Policy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969264"/>
          </a:xfrm>
        </p:spPr>
        <p:txBody>
          <a:bodyPr/>
          <a:lstStyle/>
          <a:p>
            <a:r>
              <a:rPr lang="en-US" sz="4800" dirty="0" smtClean="0">
                <a:solidFill>
                  <a:srgbClr val="FFFF00"/>
                </a:solidFill>
                <a:latin typeface="+mn-lt"/>
              </a:rPr>
              <a:t>Local County/City </a:t>
            </a:r>
            <a:r>
              <a:rPr lang="en-US" sz="4800" dirty="0" err="1" smtClean="0">
                <a:solidFill>
                  <a:srgbClr val="FFFF00"/>
                </a:solidFill>
                <a:latin typeface="+mn-lt"/>
              </a:rPr>
              <a:t>Gov’t</a:t>
            </a:r>
            <a:endParaRPr lang="en-US" sz="4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543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 Grayson County Fiscal Court</a:t>
            </a:r>
          </a:p>
          <a:p>
            <a:pPr>
              <a:buFont typeface="Wingdings" pitchFamily="2" charset="2"/>
              <a:buChar char="Ø"/>
            </a:pPr>
            <a:r>
              <a:rPr lang="en-US" sz="3600" smtClean="0"/>
              <a:t> Leitchfield </a:t>
            </a:r>
            <a:r>
              <a:rPr lang="en-US" sz="3600" dirty="0" smtClean="0"/>
              <a:t>City Council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 Clarkson City Commission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 Caneyville City Council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81686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Smoke Free Kentucky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5146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743200"/>
            <a:ext cx="52578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969264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rgbClr val="FFFF00"/>
                </a:solidFill>
              </a:rPr>
              <a:t>Lungs &amp; Heart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247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		 					    </a:t>
            </a:r>
          </a:p>
          <a:p>
            <a:endParaRPr lang="en-US" dirty="0" smtClean="0"/>
          </a:p>
          <a:p>
            <a:r>
              <a:rPr lang="en-US" dirty="0" smtClean="0"/>
              <a:t> 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	       </a:t>
            </a:r>
            <a:r>
              <a:rPr lang="en-US" b="1" dirty="0" smtClean="0">
                <a:solidFill>
                  <a:schemeClr val="bg1"/>
                </a:solidFill>
              </a:rPr>
              <a:t>Non-Smoker                                   Smoker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http://2.bp.blogspot.com/_EvZPNndO0AU/S8gu2t3FH5I/AAAAAAAAAOk/5zGZqimmp8Q/s1600/1125776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76009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66800"/>
            <a:ext cx="7772400" cy="1295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+mn-lt"/>
              </a:rPr>
              <a:t>Local Smoke Free Ordinances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238936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hlinkClick r:id="rId2" tooltip="View all posts by Grayson County News Gazette"/>
              </a:rPr>
              <a:t>Grayson County News Gazette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3200" b="1" dirty="0" smtClean="0"/>
              <a:t>Fiscal Court kills smoke-free ordinance</a:t>
            </a:r>
          </a:p>
          <a:p>
            <a:endParaRPr lang="en-US" b="1" dirty="0" smtClean="0"/>
          </a:p>
          <a:p>
            <a:r>
              <a:rPr lang="en-US" sz="3200" b="1" u="sng" dirty="0" smtClean="0">
                <a:solidFill>
                  <a:schemeClr val="bg1"/>
                </a:solidFill>
                <a:hlinkClick r:id="rId3" tooltip="Despite student lobbying efforts, move to ban smoking fails to generate support in Grayson County"/>
              </a:rPr>
              <a:t>KY Forward</a:t>
            </a:r>
          </a:p>
          <a:p>
            <a:r>
              <a:rPr lang="en-US" sz="3200" b="1" dirty="0" smtClean="0">
                <a:solidFill>
                  <a:schemeClr val="bg1"/>
                </a:solidFill>
                <a:hlinkClick r:id="rId3" tooltip="Despite student lobbying efforts, move to ban smoking fails to generate support in Grayson County"/>
              </a:rPr>
              <a:t>Despite student lobbying efforts, move to ban smoking fails to generate support in Grayson County</a:t>
            </a:r>
            <a:endParaRPr lang="en-US" sz="3200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66800"/>
            <a:ext cx="7772400" cy="1066800"/>
          </a:xfrm>
        </p:spPr>
        <p:txBody>
          <a:bodyPr/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+mn-lt"/>
              </a:rPr>
              <a:t>Smoke Free Ordinances</a:t>
            </a:r>
            <a:endParaRPr lang="en-US" sz="5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24736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solidFill>
                  <a:srgbClr val="FFFF00"/>
                </a:solidFill>
              </a:rPr>
              <a:t>Kentucky Health News</a:t>
            </a:r>
          </a:p>
          <a:p>
            <a:r>
              <a:rPr lang="en-US" sz="2400" b="1" dirty="0" smtClean="0"/>
              <a:t>Leitchfield passes smoking ban to take effect Jan. 1</a:t>
            </a:r>
          </a:p>
          <a:p>
            <a:endParaRPr lang="en-US" sz="2400" b="1" dirty="0" smtClean="0">
              <a:hlinkClick r:id="rId2"/>
            </a:endParaRPr>
          </a:p>
          <a:p>
            <a:r>
              <a:rPr lang="en-US" sz="2400" b="1" dirty="0" smtClean="0">
                <a:hlinkClick r:id="rId2"/>
              </a:rPr>
              <a:t>Grayson County News Gazette | Clarkson passes smoking ban</a:t>
            </a:r>
            <a:endParaRPr lang="en-US" sz="2400" b="1" dirty="0" smtClean="0"/>
          </a:p>
          <a:p>
            <a:endParaRPr lang="en-US" sz="2400" b="1" u="sng" dirty="0" smtClean="0">
              <a:solidFill>
                <a:schemeClr val="bg1"/>
              </a:solidFill>
            </a:endParaRPr>
          </a:p>
          <a:p>
            <a:r>
              <a:rPr lang="en-US" sz="2400" b="1" u="sng" dirty="0" smtClean="0">
                <a:solidFill>
                  <a:srgbClr val="FFFF00"/>
                </a:solidFill>
              </a:rPr>
              <a:t>Kentucky Health News</a:t>
            </a:r>
          </a:p>
          <a:p>
            <a:r>
              <a:rPr lang="en-US" sz="2400" b="1" dirty="0" smtClean="0"/>
              <a:t>Second town in tobacco-loving Grayson County goes smoke-free</a:t>
            </a:r>
            <a:endParaRPr lang="en-US" sz="24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1362456"/>
          </a:xfrm>
        </p:spPr>
        <p:txBody>
          <a:bodyPr/>
          <a:lstStyle/>
          <a:p>
            <a:pPr algn="ctr"/>
            <a:r>
              <a:rPr lang="en-US" sz="5400" u="sng" dirty="0" smtClean="0">
                <a:solidFill>
                  <a:srgbClr val="FFFF00"/>
                </a:solidFill>
                <a:latin typeface="+mn-lt"/>
              </a:rPr>
              <a:t>From Failure to Success</a:t>
            </a:r>
            <a:endParaRPr lang="en-US" sz="5400" u="sng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7772400" cy="914400"/>
          </a:xfrm>
        </p:spPr>
        <p:txBody>
          <a:bodyPr/>
          <a:lstStyle/>
          <a:p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Why a Smoke Free Initiative</a:t>
            </a:r>
            <a:endParaRPr lang="en-US" sz="4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96136"/>
          </a:xfrm>
        </p:spPr>
        <p:txBody>
          <a:bodyPr>
            <a:normAutofit lnSpcReduction="10000"/>
          </a:bodyPr>
          <a:lstStyle/>
          <a:p>
            <a:r>
              <a:rPr lang="en-US" sz="3200" b="1" u="sng" dirty="0" smtClean="0"/>
              <a:t>Kentucky Cancer Consortium Vision: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We believe in protecting all Kentuckians from secondhand smoke.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3200" b="1" u="sng" dirty="0" smtClean="0"/>
              <a:t>Twin Lakes Regional Medical Center Mission: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To heal the sick, relieve pain and suffering and improve the quality of life for the people we serve.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7772400" cy="990600"/>
          </a:xfrm>
        </p:spPr>
        <p:txBody>
          <a:bodyPr/>
          <a:lstStyle/>
          <a:p>
            <a:r>
              <a:rPr lang="en-US" sz="4800" dirty="0" smtClean="0">
                <a:solidFill>
                  <a:srgbClr val="FFFF00"/>
                </a:solidFill>
              </a:rPr>
              <a:t>Why a Smoke Free Initiative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485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r>
              <a:rPr lang="en-US" sz="2800" b="1" dirty="0" smtClean="0">
                <a:solidFill>
                  <a:srgbClr val="FFFF00"/>
                </a:solidFill>
              </a:rPr>
              <a:t>Affordable Care Act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FF00"/>
                </a:solidFill>
              </a:rPr>
              <a:t>  </a:t>
            </a:r>
            <a:r>
              <a:rPr lang="en-US" sz="2800" b="1" dirty="0" smtClean="0">
                <a:solidFill>
                  <a:srgbClr val="FFFF00"/>
                </a:solidFill>
              </a:rPr>
              <a:t>Community Health Needs Assessment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</a:rPr>
              <a:t>  Population Health Committee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+mn-lt"/>
              </a:rPr>
              <a:t>State or Local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ttp://louisvillecourierjournal.ky.newsmemory.com/newsmemvol2/kentucky/louisvillecourierjournal/20141228/lcjbrd2_ky_12-28-2014_b_h_004.pdf.0/img/Image_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00400"/>
            <a:ext cx="5333999" cy="251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1869</TotalTime>
  <Words>209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Wingdings</vt:lpstr>
      <vt:lpstr>Wingdings 2</vt:lpstr>
      <vt:lpstr>Flow</vt:lpstr>
      <vt:lpstr>Kentucky Cancer Consortium Lung Cancer Network October 24, 2017</vt:lpstr>
      <vt:lpstr>Smoke Free Kentucky</vt:lpstr>
      <vt:lpstr>Lungs &amp; Heart </vt:lpstr>
      <vt:lpstr>Local Smoke Free Ordinances</vt:lpstr>
      <vt:lpstr>Smoke Free Ordinances</vt:lpstr>
      <vt:lpstr>From Failure to Success</vt:lpstr>
      <vt:lpstr>Why a Smoke Free Initiative</vt:lpstr>
      <vt:lpstr>Why a Smoke Free Initiative</vt:lpstr>
      <vt:lpstr>State or Local</vt:lpstr>
      <vt:lpstr>Public Support</vt:lpstr>
      <vt:lpstr>Local County/City Gov’t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Kentucky Cancer Consortium Lung Cancer Network October 24, 2017</dc:title>
  <dc:creator>wmeriwether</dc:creator>
  <cp:lastModifiedBy>Kristian Wagner</cp:lastModifiedBy>
  <cp:revision>22</cp:revision>
  <dcterms:created xsi:type="dcterms:W3CDTF">2017-10-17T14:14:31Z</dcterms:created>
  <dcterms:modified xsi:type="dcterms:W3CDTF">2017-10-30T14:32:27Z</dcterms:modified>
</cp:coreProperties>
</file>